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06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74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099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9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77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87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555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44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80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38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0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40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50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8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4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34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40A14-51C0-477B-98D6-4133EAF00AE1}" type="datetimeFigureOut">
              <a:rPr lang="zh-TW" altLang="en-US" smtClean="0"/>
              <a:t>2021/9/1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C049AC-5827-4AAC-8D0D-6C7070EC9C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66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38709" y="2432526"/>
            <a:ext cx="7766936" cy="1646302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屏東縣立大同</a:t>
            </a:r>
            <a:r>
              <a:rPr lang="zh-TW" altLang="en-US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</a:t>
            </a:r>
            <a:r>
              <a:rPr lang="en-US" altLang="zh-TW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年國家防災日</a:t>
            </a:r>
            <a:r>
              <a:rPr lang="en-US" altLang="zh-TW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宣導教育</a:t>
            </a:r>
            <a:endParaRPr lang="zh-TW" altLang="en-US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9475" y="4918579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altLang="zh-TW" sz="5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110</a:t>
            </a:r>
            <a:r>
              <a:rPr lang="zh-TW" altLang="en-US" sz="5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年</a:t>
            </a:r>
            <a:r>
              <a:rPr lang="en-US" altLang="zh-TW" sz="5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9</a:t>
            </a:r>
            <a:r>
              <a:rPr lang="zh-TW" altLang="en-US" sz="5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月</a:t>
            </a:r>
            <a:r>
              <a:rPr lang="en-US" altLang="zh-TW" sz="5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17</a:t>
            </a:r>
            <a:r>
              <a:rPr lang="zh-TW" altLang="en-US" sz="5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日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6" y="729133"/>
            <a:ext cx="2076912" cy="19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5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摘要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5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5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</a:t>
            </a:r>
            <a:r>
              <a:rPr lang="zh-TW" altLang="en-US" sz="5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師生災害的觀念及應變能力，促使防災教育向下</a:t>
            </a:r>
            <a:r>
              <a:rPr lang="zh-TW" altLang="en-US" sz="5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紮根，故每年配合國家防災日時間依教育部年度計畫辦理複合式防災演練，務使同學了解於災害發生時自我保護方式，確保其生命財產安全。</a:t>
            </a:r>
            <a:endParaRPr lang="zh-TW" altLang="en-US" sz="5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046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7416" y="0"/>
            <a:ext cx="10267474" cy="142758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地震發生時</a:t>
            </a:r>
            <a:r>
              <a:rPr lang="zh-TW" altLang="en-US" sz="44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，首要保護自己，優先執行「趴下、掩護、穩住」抗震保命三步驟。</a:t>
            </a:r>
            <a:r>
              <a:rPr lang="zh-TW" altLang="en-US" sz="51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	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6786" t="31701" r="14132" b="21768"/>
          <a:stretch/>
        </p:blipFill>
        <p:spPr>
          <a:xfrm>
            <a:off x="1408922" y="2160589"/>
            <a:ext cx="8892074" cy="42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98511" cy="1320800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1.</a:t>
            </a:r>
            <a:r>
              <a:rPr lang="zh-TW" alt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地震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稍歇後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，採「不推、不跑、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不</a:t>
            </a:r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語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」儘速疏散，並留意疏散路線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</a:t>
            </a:r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安全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性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聽從師長指示依平時規劃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之</a:t>
            </a:r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路線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進行避難疏散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	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2.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各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班任課老師於疏散集合後儘速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完</a:t>
            </a:r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成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人員清點及回報，並安撫學生情緒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  <a: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3.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以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班級為單位在指定位置集合（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集合</a:t>
            </a:r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地點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在空曠場所時，不需再用物品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護</a:t>
            </a:r>
            <a: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</a:t>
            </a:r>
            <a:r>
              <a:rPr lang="zh-TW" altLang="en-US" sz="40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頭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）。</a:t>
            </a:r>
            <a:b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sz="4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772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防災視同作戰，因應氣候變遷各項災害規劃將日益增大，並趨複雜化。</a:t>
            </a:r>
            <a:endParaRPr lang="en-US" altLang="zh-TW" sz="40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教育是災害防救工作上最具經濟效益的投資。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8469" t="33605" r="3342" b="31293"/>
          <a:stretch/>
        </p:blipFill>
        <p:spPr>
          <a:xfrm>
            <a:off x="7536025" y="4450702"/>
            <a:ext cx="4655975" cy="24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538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111</Words>
  <Application>Microsoft Office PowerPoint</Application>
  <PresentationFormat>寬螢幕</PresentationFormat>
  <Paragraphs>9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標楷體</vt:lpstr>
      <vt:lpstr>Arial</vt:lpstr>
      <vt:lpstr>Trebuchet MS</vt:lpstr>
      <vt:lpstr>Wingdings 3</vt:lpstr>
      <vt:lpstr>多面向</vt:lpstr>
      <vt:lpstr>屏東縣立大同高中 110年國家防災日 宣導教育</vt:lpstr>
      <vt:lpstr>摘要</vt:lpstr>
      <vt:lpstr> 地震發生時，首要保護自己，優先執行「趴下、掩護、穩住」抗震保命三步驟。 </vt:lpstr>
      <vt:lpstr>1.地震稍歇後，採「不推、不跑、不   語」儘速疏散，並留意疏散路線的   安全性(聽從師長指示依平時規劃之   路線進行避難疏散)。  2.各班任課老師於疏散集合後儘速完   成人員清點及回報，並安撫學生情緒。 3.以班級為單位在指定位置集合（集合   地點在空曠場所時，不需再用物品護   頭）。 </vt:lpstr>
      <vt:lpstr>結語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屏東縣立大同高中 110年國災防災日 演練要點宣導</dc:title>
  <dc:creator>user</dc:creator>
  <cp:lastModifiedBy>user</cp:lastModifiedBy>
  <cp:revision>6</cp:revision>
  <dcterms:created xsi:type="dcterms:W3CDTF">2021-09-01T06:58:27Z</dcterms:created>
  <dcterms:modified xsi:type="dcterms:W3CDTF">2021-09-01T08:40:57Z</dcterms:modified>
</cp:coreProperties>
</file>