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0"/>
  </p:notesMasterIdLst>
  <p:handoutMasterIdLst>
    <p:handoutMasterId r:id="rId111"/>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367" r:id="rId55"/>
    <p:sldId id="361" r:id="rId56"/>
    <p:sldId id="403" r:id="rId57"/>
    <p:sldId id="404" r:id="rId58"/>
    <p:sldId id="681" r:id="rId59"/>
    <p:sldId id="395" r:id="rId60"/>
    <p:sldId id="660" r:id="rId61"/>
    <p:sldId id="659" r:id="rId62"/>
    <p:sldId id="701" r:id="rId63"/>
    <p:sldId id="675" r:id="rId64"/>
    <p:sldId id="702" r:id="rId65"/>
    <p:sldId id="671" r:id="rId66"/>
    <p:sldId id="714" r:id="rId67"/>
    <p:sldId id="405" r:id="rId68"/>
    <p:sldId id="704" r:id="rId69"/>
    <p:sldId id="703" r:id="rId70"/>
    <p:sldId id="705" r:id="rId71"/>
    <p:sldId id="706" r:id="rId72"/>
    <p:sldId id="707" r:id="rId73"/>
    <p:sldId id="708" r:id="rId74"/>
    <p:sldId id="516" r:id="rId75"/>
    <p:sldId id="371" r:id="rId76"/>
    <p:sldId id="372" r:id="rId77"/>
    <p:sldId id="373" r:id="rId78"/>
    <p:sldId id="374" r:id="rId79"/>
    <p:sldId id="375" r:id="rId80"/>
    <p:sldId id="376" r:id="rId81"/>
    <p:sldId id="377" r:id="rId82"/>
    <p:sldId id="378" r:id="rId83"/>
    <p:sldId id="379" r:id="rId84"/>
    <p:sldId id="380" r:id="rId85"/>
    <p:sldId id="385" r:id="rId86"/>
    <p:sldId id="381" r:id="rId87"/>
    <p:sldId id="384" r:id="rId88"/>
    <p:sldId id="498" r:id="rId89"/>
    <p:sldId id="661" r:id="rId90"/>
    <p:sldId id="662" r:id="rId91"/>
    <p:sldId id="663" r:id="rId92"/>
    <p:sldId id="664" r:id="rId93"/>
    <p:sldId id="665" r:id="rId94"/>
    <p:sldId id="677" r:id="rId95"/>
    <p:sldId id="497" r:id="rId96"/>
    <p:sldId id="499" r:id="rId97"/>
    <p:sldId id="500" r:id="rId98"/>
    <p:sldId id="504" r:id="rId99"/>
    <p:sldId id="513" r:id="rId100"/>
    <p:sldId id="667" r:id="rId101"/>
    <p:sldId id="678" r:id="rId102"/>
    <p:sldId id="669" r:id="rId103"/>
    <p:sldId id="679" r:id="rId104"/>
    <p:sldId id="514" r:id="rId105"/>
    <p:sldId id="386" r:id="rId106"/>
    <p:sldId id="630" r:id="rId107"/>
    <p:sldId id="631" r:id="rId108"/>
    <p:sldId id="276" r:id="rId109"/>
  </p:sldIdLst>
  <p:sldSz cx="9144000" cy="6858000" type="screen4x3"/>
  <p:notesSz cx="9926638" cy="6797675"/>
  <p:embeddedFontLst>
    <p:embeddedFont>
      <p:font typeface="微軟正黑體" panose="020B0604030504040204" pitchFamily="34" charset="-120"/>
      <p:regular r:id="rId112"/>
      <p:bold r:id="rId113"/>
    </p:embeddedFont>
    <p:embeddedFont>
      <p:font typeface="Webdings" panose="05030102010509060703" pitchFamily="18" charset="2"/>
      <p:regular r:id="rId114"/>
    </p:embeddedFont>
    <p:embeddedFont>
      <p:font typeface="Arial Unicode MS" panose="020B0604020202020204" pitchFamily="34" charset="-120"/>
      <p:regular r:id="rId115"/>
    </p:embeddedFont>
    <p:embeddedFont>
      <p:font typeface="標楷體" panose="03000509000000000000" pitchFamily="65" charset="-120"/>
      <p:regular r:id="rId116"/>
    </p:embeddedFont>
    <p:embeddedFont>
      <p:font typeface="微軟正黑體" panose="020B0604030504040204" pitchFamily="34" charset="-120"/>
      <p:regular r:id="rId112"/>
      <p:bold r:id="rId113"/>
    </p:embeddedFont>
    <p:embeddedFont>
      <p:font typeface="Verdana" panose="020B0604030504040204" pitchFamily="34" charset="0"/>
      <p:regular r:id="rId117"/>
      <p:bold r:id="rId118"/>
      <p:italic r:id="rId119"/>
      <p:boldItalic r:id="rId120"/>
    </p:embeddedFont>
    <p:embeddedFont>
      <p:font typeface="標楷體" panose="03000509000000000000" pitchFamily="65" charset="-120"/>
      <p:regular r:id="rId116"/>
    </p:embeddedFont>
    <p:embeddedFont>
      <p:font typeface="Calibri" panose="020F0502020204030204" pitchFamily="34" charset="0"/>
      <p:regular r:id="rId121"/>
      <p:bold r:id="rId122"/>
      <p:italic r:id="rId123"/>
      <p:boldItalic r:id="rId124"/>
    </p:embeddedFont>
    <p:embeddedFont>
      <p:font typeface="Gill Sans MT" panose="020B0502020104020203" pitchFamily="34" charset="0"/>
      <p:regular r:id="rId125"/>
      <p:bold r:id="rId126"/>
      <p:italic r:id="rId127"/>
      <p:boldItalic r:id="rId128"/>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100" d="100"/>
          <a:sy n="100" d="100"/>
        </p:scale>
        <p:origin x="1752" y="7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6.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3.fntdata"/><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4.fntdata"/><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D826E362-57AA-4BA4-BCF5-9B2C3E5E47C3}" srcId="{7CB2CD1A-D604-4885-9DF4-4895E15BD372}" destId="{10FD752A-C142-4741-8860-6AEC841AEDD4}" srcOrd="2" destOrd="0" parTransId="{D8A06134-B57A-4995-9202-430714D000E7}" sibTransId="{CC8DC05F-01E8-430E-9D7F-095962BAC0C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60814360-A007-45EF-9B47-9B7F177555B9}" type="presOf" srcId="{A10A6F74-8302-4804-B527-9AE7E866315D}" destId="{079BA85B-E008-470E-9E53-E06BC1600A1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3E76536E-83DF-47D8-86C9-3253E560B7C6}" type="presOf" srcId="{1EAEE04B-8DA1-4114-B4D7-3236D65DC530}" destId="{5543D343-4708-45E2-A51E-DDD121011E7E}"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ECCAC857-1358-494C-B99B-D389209F96EB}"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75B89758-2D95-4C1E-B8E5-8DDF858C1A26}" type="presOf" srcId="{C3AD8F5D-0612-4CFE-9856-AA21DB3CF358}" destId="{F10746C2-47E5-4141-9F44-E68BBA30EE2C}"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8F11E137-589F-4930-88A8-43E71F8FEDCC}" type="presOf" srcId="{A6AD6D43-94D6-4036-8971-1E934FB82DF3}" destId="{9E768EE9-8BF5-4A0E-B8A9-BF9022BA491F}"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D87F9E9-953A-4933-B143-5CFE124D7441}" srcId="{56467849-D623-4DB4-8142-1F2A193F0A51}" destId="{BEA3E515-B5EF-4134-9D97-9130B9C92FE7}" srcOrd="1" destOrd="0" parTransId="{D022FCED-50DD-496D-9EE4-EF919894696D}" sibTransId="{F8688827-9F9A-4EF4-A01B-5464D0A83C5E}"/>
    <dgm:cxn modelId="{22AABDF1-D121-44E0-9A91-12170308E518}" type="presOf" srcId="{66A6E281-6970-42F9-A999-54972EFC029D}" destId="{C38DAA83-CB65-49AC-8567-ACFF5C4BA856}" srcOrd="0" destOrd="0" presId="urn:microsoft.com/office/officeart/2005/8/layout/hierarchy4"/>
    <dgm:cxn modelId="{46E69CF2-A8C3-4B4C-B4D8-0463E832CBA1}" type="presOf" srcId="{C28DF533-DF77-40C2-AB3D-3BF1E1E1D94E}" destId="{0BA45DEF-975B-4ED9-98E2-624DCA1161C7}"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8F7848A-3884-4173-A129-766721F6C873}" srcId="{BEA3E515-B5EF-4134-9D97-9130B9C92FE7}" destId="{03E76A49-7ABC-4B99-B804-5E356621CA70}" srcOrd="0" destOrd="0" parTransId="{A6E7FF65-8505-4ED7-B9C7-A216DC1759A1}" sibTransId="{73F45722-3C7A-4DFE-9807-07920D0DC73F}"/>
    <dgm:cxn modelId="{BA89EA8D-5A4B-4471-AB10-2F2D56E1C50D}" srcId="{7CB2CD1A-D604-4885-9DF4-4895E15BD372}" destId="{E88F6E51-0684-4AE6-AF3E-4E08342D7CFC}" srcOrd="1" destOrd="0" parTransId="{3A307E51-985A-4624-8CF9-CA95B7637409}" sibTransId="{E21335B2-0394-42FD-82E5-99B3246069C7}"/>
    <dgm:cxn modelId="{5CA60128-9A39-40B5-A67D-7593C2EBEC07}" srcId="{E2CCD948-6F60-414E-BEBE-4CE86595819B}" destId="{3DD63798-8B50-449C-BE3A-D733CFB9DA00}" srcOrd="1" destOrd="0" parTransId="{64A6B3B2-D78D-4F39-B217-1E0334B007E1}" sibTransId="{707B4EA5-D4D9-4F72-868F-4294D6DD6DF4}"/>
    <dgm:cxn modelId="{57BEB290-556A-4E9D-8943-D5D4B4823532}" type="presOf" srcId="{56467849-D623-4DB4-8142-1F2A193F0A51}" destId="{B93D7E45-04DD-42AF-A980-F70567FBEDDF}" srcOrd="0" destOrd="0" presId="urn:microsoft.com/office/officeart/2005/8/layout/hierarchy4"/>
    <dgm:cxn modelId="{529851D8-861F-4C00-B130-E80998A71B5D}" type="presOf" srcId="{ACE837FE-9745-45F9-AB8B-8F5A05145C67}" destId="{EBA89E28-252F-4683-90FB-3304FB69E308}"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17528C15-1F7D-437B-BF99-4200F4530C8C}" srcId="{E2CCD948-6F60-414E-BEBE-4CE86595819B}" destId="{0A58DDDD-EB5F-43C2-AD75-2B8665D8E1F1}" srcOrd="2" destOrd="0" parTransId="{0378BB72-AB29-4E74-9DAA-2FD57DEC4EF4}" sibTransId="{D78EEA31-3874-4987-BA7A-4E9AAFBB47E4}"/>
    <dgm:cxn modelId="{57219225-80C0-4728-8D6F-D5F0CE715AEC}" type="presOf" srcId="{03E76A49-7ABC-4B99-B804-5E356621CA70}" destId="{96D72AB0-2B3D-4537-BFAB-0C60C600EB9B}" srcOrd="0" destOrd="0" presId="urn:microsoft.com/office/officeart/2005/8/layout/hierarchy4"/>
    <dgm:cxn modelId="{763F6186-0E71-431C-A271-6ABEF5886062}" type="presOf" srcId="{FCDABF7F-76B0-44E0-8F2D-3C519AB52A0F}" destId="{D4FE2C61-1D9E-4F77-B0E8-76E5C9B20827}" srcOrd="0" destOrd="0" presId="urn:microsoft.com/office/officeart/2005/8/layout/hierarchy4"/>
    <dgm:cxn modelId="{A3744B46-FF04-4191-A45F-442366EE1E2E}" type="presOf" srcId="{3DD63798-8B50-449C-BE3A-D733CFB9DA00}" destId="{11BED4B9-A2E2-426D-9949-25105C84872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1CCDED29-73EC-47A1-97F3-CDB570745B97}" type="presOf" srcId="{E2CCD948-6F60-414E-BEBE-4CE86595819B}" destId="{802C3680-D9F1-4040-8BC1-D682CF04139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5DDA7461-345D-48FF-800E-FECB21EB8A9D}" srcId="{7CB2CD1A-D604-4885-9DF4-4895E15BD372}" destId="{FCDABF7F-76B0-44E0-8F2D-3C519AB52A0F}" srcOrd="2" destOrd="0" parTransId="{9B048288-C080-4A77-A9F8-504957C18B74}" sibTransId="{743F44DD-F056-4B6E-936A-B4EAD0345E07}"/>
    <dgm:cxn modelId="{F3FF0774-F4F4-4472-B7BF-335392B63542}" srcId="{E2CCD948-6F60-414E-BEBE-4CE86595819B}" destId="{5CA25328-334A-49CC-A114-0E4B7C04A5B5}" srcOrd="0" destOrd="0" parTransId="{7CD0B246-5F4F-4E0C-920C-D967B9629230}" sibTransId="{16237084-F9E4-4AF8-8178-D7FDEC3B410E}"/>
    <dgm:cxn modelId="{0B852999-8FDF-4CE7-948C-DEA5B93298B6}" srcId="{E2CCD948-6F60-414E-BEBE-4CE86595819B}" destId="{C28DF533-DF77-40C2-AB3D-3BF1E1E1D94E}" srcOrd="3" destOrd="0" parTransId="{9224922D-FEEA-47CD-8239-800ED5788A41}" sibTransId="{33842C44-849A-43DA-B31F-892B1DC2A506}"/>
    <dgm:cxn modelId="{1AC36BFE-9FDE-4D4F-8D26-61ACDFFDA338}" type="presOf" srcId="{7CB2CD1A-D604-4885-9DF4-4895E15BD372}" destId="{DA6F3BDF-444E-4FBD-8E85-368607583A8F}"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E2EBA758-6057-47A1-B392-15C12ECD3E61}" type="presOf" srcId="{56467849-D623-4DB4-8142-1F2A193F0A51}" destId="{B93D7E45-04DD-42AF-A980-F70567FBEDDF}" srcOrd="0" destOrd="0" presId="urn:microsoft.com/office/officeart/2005/8/layout/hierarchy4"/>
    <dgm:cxn modelId="{181967D9-CB1D-4CD9-9043-AD500A3F7992}"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DBB39640-7340-4EE4-8CE6-0F64D67DF288}" type="presOf" srcId="{12305853-5056-47B8-9891-2CA853819B17}" destId="{4BCC6D40-38C1-4628-B411-2F957D6B9789}" srcOrd="0" destOrd="0" presId="urn:microsoft.com/office/officeart/2005/8/layout/hierarchy4"/>
    <dgm:cxn modelId="{0A0AC215-7B12-4B67-B01C-E6FEA7C4F845}" type="presOf" srcId="{B6DC169E-4E02-404E-ADBF-D6287FFE69C2}" destId="{E1549871-B05D-41C2-A4AE-85BE60C25676}"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555171-A7AC-43BF-A9B2-981BD9DA2F63}" srcId="{56467849-D623-4DB4-8142-1F2A193F0A51}" destId="{3F652AAA-7CC8-4501-916F-749AB6DD6F89}" srcOrd="1" destOrd="0" parTransId="{FF4736DE-F469-4AD1-853F-429623B9A74F}" sibTransId="{0C240723-5103-40A0-8835-837A7E6E706B}"/>
    <dgm:cxn modelId="{96FD32BE-EA87-4212-9B60-3D800BD14870}" type="presOf" srcId="{0093F378-60B8-4459-8877-29AB5FD73FFB}" destId="{B05851AB-2C31-4E4C-965D-989B0A05466E}"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3CE39D4-18A7-4109-9C15-69C51CA545B2}" srcId="{3F652AAA-7CC8-4501-916F-749AB6DD6F89}" destId="{205A70F4-E639-44AF-96EE-49C7EF2823DB}" srcOrd="1" destOrd="0" parTransId="{59466FC8-BB3E-4270-BD76-7C9C876E0C88}" sibTransId="{9BEAD905-7E22-403A-B8DB-D80E4655F6D1}"/>
    <dgm:cxn modelId="{99234CF3-6837-464B-B82F-3A0966AB4151}" type="presOf" srcId="{0093F378-60B8-4459-8877-29AB5FD73FFB}" destId="{B05851AB-2C31-4E4C-965D-989B0A05466E}"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61555171-A7AC-43BF-A9B2-981BD9DA2F63}" srcId="{56467849-D623-4DB4-8142-1F2A193F0A51}" destId="{3F652AAA-7CC8-4501-916F-749AB6DD6F89}" srcOrd="1" destOrd="0" parTransId="{FF4736DE-F469-4AD1-853F-429623B9A74F}" sibTransId="{0C240723-5103-40A0-8835-837A7E6E706B}"/>
    <dgm:cxn modelId="{CFDE1269-0448-4B74-B90F-BC6DC725DBE4}" srcId="{7CB2CD1A-D604-4885-9DF4-4895E15BD372}" destId="{656FCDFA-20DB-4A28-8000-552BF57B6F94}" srcOrd="2" destOrd="0" parTransId="{B9425EEA-DB95-484E-AF2B-87D101329712}" sibTransId="{10488E67-7974-4169-BDD7-35101824A4F1}"/>
    <dgm:cxn modelId="{445D1AB6-413A-4C15-AA60-165C0250A49A}" srcId="{56467849-D623-4DB4-8142-1F2A193F0A51}" destId="{7CB2CD1A-D604-4885-9DF4-4895E15BD372}" srcOrd="0" destOrd="0" parTransId="{F6D08762-2098-4A09-AEC7-58D68C6F942C}" sibTransId="{1DA7A632-5B46-4562-AE49-A2AFE0CA0077}"/>
    <dgm:cxn modelId="{D28D3B70-6B1D-4003-8110-78266671DBDC}" type="presOf" srcId="{ACE837FE-9745-45F9-AB8B-8F5A05145C67}" destId="{EBA89E28-252F-4683-90FB-3304FB69E308}"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284260D6-D77E-49A0-AB2A-8ACAAF559A7A}" type="presOf" srcId="{56467849-D623-4DB4-8142-1F2A193F0A51}" destId="{B93D7E45-04DD-42AF-A980-F70567FBEDDF}"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93B7F482-2459-44CC-82C3-4E9AA5CE5EE5}" srcId="{7CB2CD1A-D604-4885-9DF4-4895E15BD372}" destId="{0093F378-60B8-4459-8877-29AB5FD73FFB}" srcOrd="0" destOrd="0" parTransId="{F7E1B006-6459-4CA7-B08E-073EE45E9A26}" sibTransId="{ED1223DA-53C4-4EAD-8BB9-DD33EC68DC73}"/>
    <dgm:cxn modelId="{0FC9A62F-49A4-4269-9033-1DB6B45AEC1F}" type="presOf" srcId="{600F11BA-0BFD-4CC2-B0F1-647FB17267A8}" destId="{826DAC3C-23BE-42F4-9CCA-4892394424E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D0B02E28-A0FA-4594-A5CF-187F795575E6}" type="presOf" srcId="{55411578-7F30-4C03-8DB9-39D8718FB1D8}" destId="{F3EFDEB7-2C58-4507-8C5B-A02BDF31614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F2F063E-56D2-457A-8E3E-ABBF1A0615F4}" srcId="{7CB2CD1A-D604-4885-9DF4-4895E15BD372}" destId="{55411578-7F30-4C03-8DB9-39D8718FB1D8}" srcOrd="7" destOrd="0" parTransId="{74C6FED0-3D45-4618-BD3F-EB52309A5D6C}" sibTransId="{EADDFE9E-DCFF-4575-BBB4-ED916AF4B3EF}"/>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06D2C058-8A3E-46FE-857B-4F6310E7846D}" type="presOf" srcId="{656FCDFA-20DB-4A28-8000-552BF57B6F94}" destId="{D331EB04-72BE-4966-B4AB-048B236C8B83}" srcOrd="0" destOrd="0" presId="urn:microsoft.com/office/officeart/2005/8/layout/hierarchy4"/>
    <dgm:cxn modelId="{A5984C18-1418-4A55-AD75-C5B3B7410D5D}" type="presOf" srcId="{EBD017F8-1995-4D12-B66D-6EB9846BEA44}" destId="{F191EACD-00BC-42A0-B404-DCE795F8921E}"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379EB37F-1E8C-4CC6-A536-92CF8B08FC17}" srcId="{7CB2CD1A-D604-4885-9DF4-4895E15BD372}" destId="{EBD017F8-1995-4D12-B66D-6EB9846BEA44}" srcOrd="6" destOrd="0" parTransId="{050FE14E-CB8D-4287-889A-12610A8A5D64}" sibTransId="{42EBD5CF-09F6-489F-BED1-CB6A57C0F5CA}"/>
    <dgm:cxn modelId="{1E4108C3-2A28-4A05-A60C-6DF6E3075ABD}" srcId="{7CB2CD1A-D604-4885-9DF4-4895E15BD372}" destId="{600F11BA-0BFD-4CC2-B0F1-647FB17267A8}" srcOrd="5" destOrd="0" parTransId="{B59C9A1B-68BD-41ED-B73D-4A819C541A6D}" sibTransId="{DDC6E34E-5DF1-44E4-9EFE-B608F7D78FDD}"/>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61</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62</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73</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104</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105</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106</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107</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0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0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08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08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0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0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3/8/2022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4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4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3/8/2022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3/8/2022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2022/3/8</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86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86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89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89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1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1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4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4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96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96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9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9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20"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21"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3/8/2022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xml"/><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ptc.entry.edu.t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8.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6" Type="http://schemas.openxmlformats.org/officeDocument/2006/relationships/slide" Target="slide67.xml"/><Relationship Id="rId1" Type="http://schemas.openxmlformats.org/officeDocument/2006/relationships/slideLayout" Target="../slideLayouts/slideLayout20.xml"/><Relationship Id="rId6" Type="http://schemas.openxmlformats.org/officeDocument/2006/relationships/slide" Target="slide60.xml"/><Relationship Id="rId11" Type="http://schemas.openxmlformats.org/officeDocument/2006/relationships/hyperlink" Target="https://project.tnvs.tn.edu.tw/continu_stud/" TargetMode="External"/><Relationship Id="rId5" Type="http://schemas.openxmlformats.org/officeDocument/2006/relationships/slide" Target="slide6.xml"/><Relationship Id="rId15" Type="http://schemas.openxmlformats.org/officeDocument/2006/relationships/slide" Target="slide65.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6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7.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38.wmf"/></Relationships>
</file>

<file path=ppt/slides/_rels/slide6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10" Type="http://schemas.microsoft.com/office/2007/relationships/hdphoto" Target="../media/hdphoto1.wdp"/><Relationship Id="rId4" Type="http://schemas.openxmlformats.org/officeDocument/2006/relationships/diagramLayout" Target="../diagrams/layout45.xml"/><Relationship Id="rId9"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xmlns="" id="{D9FAECB7-4448-4613-8A54-49C22FC09A16}"/>
              </a:ext>
            </a:extLst>
          </p:cNvPr>
          <p:cNvSpPr txBox="1"/>
          <p:nvPr/>
        </p:nvSpPr>
        <p:spPr>
          <a:xfrm>
            <a:off x="1907704" y="3501008"/>
            <a:ext cx="5976664" cy="1384995"/>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屏東縣適性入學宣導團</a:t>
            </a:r>
            <a:r>
              <a:rPr lang="zh-TW" altLang="en-US" sz="2800" dirty="0" smtClean="0">
                <a:latin typeface="微軟正黑體" panose="020B0604030504040204" pitchFamily="34" charset="-120"/>
                <a:ea typeface="微軟正黑體" panose="020B0604030504040204" pitchFamily="34" charset="-120"/>
              </a:rPr>
              <a:t>講師</a:t>
            </a:r>
            <a:r>
              <a:rPr lang="en-US" altLang="zh-TW" sz="2800" dirty="0" smtClean="0">
                <a:latin typeface="微軟正黑體" panose="020B0604030504040204" pitchFamily="34" charset="-120"/>
                <a:ea typeface="微軟正黑體" panose="020B0604030504040204" pitchFamily="34" charset="-120"/>
              </a:rPr>
              <a:t>:</a:t>
            </a:r>
          </a:p>
          <a:p>
            <a:pPr algn="ctr"/>
            <a:r>
              <a:rPr lang="zh-TW" altLang="en-US" sz="2800" dirty="0" smtClean="0">
                <a:latin typeface="微軟正黑體" panose="020B0604030504040204" pitchFamily="34" charset="-120"/>
                <a:ea typeface="微軟正黑體" panose="020B0604030504040204" pitchFamily="34" charset="-120"/>
              </a:rPr>
              <a:t>明正國中曾美玲主任</a:t>
            </a:r>
            <a:endParaRPr lang="en-US" altLang="zh-TW" sz="2800" dirty="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p:txBody>
      </p:sp>
      <p:pic>
        <p:nvPicPr>
          <p:cNvPr id="324610" name="Picture 2" descr="「屏東縣」的圖片搜尋結果">
            <a:extLst>
              <a:ext uri="{FF2B5EF4-FFF2-40B4-BE49-F238E27FC236}">
                <a16:creationId xmlns:a16="http://schemas.microsoft.com/office/drawing/2014/main" xmlns=""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111</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5" name="圖片 4"/>
          <p:cNvPicPr>
            <a:picLocks noChangeAspect="1"/>
          </p:cNvPicPr>
          <p:nvPr/>
        </p:nvPicPr>
        <p:blipFill rotWithShape="1">
          <a:blip r:embed="rId2"/>
          <a:srcRect l="25588" t="15001" r="42913" b="3800"/>
          <a:stretch/>
        </p:blipFill>
        <p:spPr>
          <a:xfrm>
            <a:off x="6694527" y="3004297"/>
            <a:ext cx="2299762" cy="3334655"/>
          </a:xfrm>
          <a:prstGeom prst="rect">
            <a:avLst/>
          </a:prstGeom>
        </p:spPr>
      </p:pic>
      <p:pic>
        <p:nvPicPr>
          <p:cNvPr id="14" name="圖片 13">
            <a:hlinkClick r:id="rId3" action="ppaction://hlinksldjump"/>
            <a:extLst>
              <a:ext uri="{FF2B5EF4-FFF2-40B4-BE49-F238E27FC236}">
                <a16:creationId xmlns:a16="http://schemas.microsoft.com/office/drawing/2014/main" xmlns="" id="{151E92B3-886F-4231-84FF-7D17FD589B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6"/>
          <a:srcRect l="42913" t="15000" r="24012" b="5201"/>
          <a:stretch/>
        </p:blipFill>
        <p:spPr>
          <a:xfrm>
            <a:off x="4427606" y="2914128"/>
            <a:ext cx="1865018" cy="2531095"/>
          </a:xfrm>
          <a:prstGeom prst="rect">
            <a:avLst/>
          </a:prstGeom>
        </p:spPr>
      </p:pic>
      <p:pic>
        <p:nvPicPr>
          <p:cNvPr id="7" name="圖片 6"/>
          <p:cNvPicPr>
            <a:picLocks noChangeAspect="1"/>
          </p:cNvPicPr>
          <p:nvPr/>
        </p:nvPicPr>
        <p:blipFill rotWithShape="1">
          <a:blip r:embed="rId7"/>
          <a:srcRect l="80380" t="24541" r="1897" b="8244"/>
          <a:stretch/>
        </p:blipFill>
        <p:spPr>
          <a:xfrm>
            <a:off x="2588367" y="2914128"/>
            <a:ext cx="1742592" cy="3717529"/>
          </a:xfrm>
          <a:prstGeom prst="rect">
            <a:avLst/>
          </a:prstGeom>
        </p:spPr>
      </p:pic>
      <p:pic>
        <p:nvPicPr>
          <p:cNvPr id="15" name="圖片 14"/>
          <p:cNvPicPr>
            <a:picLocks noChangeAspect="1"/>
          </p:cNvPicPr>
          <p:nvPr/>
        </p:nvPicPr>
        <p:blipFill rotWithShape="1">
          <a:blip r:embed="rId8"/>
          <a:srcRect l="34256" t="10860" r="35426" b="11801"/>
          <a:stretch/>
        </p:blipFill>
        <p:spPr>
          <a:xfrm>
            <a:off x="129110" y="2914128"/>
            <a:ext cx="2282650" cy="327532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xmlns=""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rPr>
              <a:t>https://</a:t>
            </a:r>
            <a:r>
              <a:rPr lang="en-US" altLang="zh-TW" sz="2000" dirty="0">
                <a:latin typeface="Times New Roman" panose="02020603050405020304" pitchFamily="18" charset="0"/>
                <a:cs typeface="Times New Roman" panose="02020603050405020304" pitchFamily="18" charset="0"/>
              </a:rPr>
              <a:t>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課綱資訊網</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十二年</a:t>
            </a:r>
            <a:r>
              <a:rPr lang="zh-TW" altLang="en-US" sz="2000" b="1" dirty="0">
                <a:latin typeface="微軟正黑體" panose="020B0604030504040204" pitchFamily="34" charset="-120"/>
                <a:ea typeface="微軟正黑體" panose="020B0604030504040204" pitchFamily="34" charset="-120"/>
              </a:rPr>
              <a:t>國民</a:t>
            </a:r>
            <a:r>
              <a:rPr lang="zh-TW" altLang="en-US" sz="2000" b="1" dirty="0" smtClean="0">
                <a:latin typeface="微軟正黑體" panose="020B0604030504040204" pitchFamily="34" charset="-120"/>
                <a:ea typeface="微軟正黑體" panose="020B0604030504040204" pitchFamily="34" charset="-120"/>
              </a:rPr>
              <a:t>基本教育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hlinkClick r:id="rId3"/>
              </a:rPr>
              <a:t>https://</a:t>
            </a:r>
            <a:r>
              <a:rPr lang="en-US" altLang="zh-TW" sz="2000" dirty="0">
                <a:latin typeface="Times New Roman" panose="02020603050405020304" pitchFamily="18" charset="0"/>
                <a:cs typeface="Times New Roman" panose="02020603050405020304" pitchFamily="18" charset="0"/>
                <a:hlinkClick r:id="rId3"/>
              </a:rPr>
              <a:t>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hlinkClick r:id="rId4" action="ppaction://hlinksldjump"/>
            <a:extLst>
              <a:ext uri="{FF2B5EF4-FFF2-40B4-BE49-F238E27FC236}">
                <a16:creationId xmlns:a16="http://schemas.microsoft.com/office/drawing/2014/main" xmlns="" id="{11D0FC6A-0549-42AE-91CC-0BD2E06574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A7D9FF"/>
        </a:solidFill>
        <a:effectLst/>
      </p:bgPr>
    </p:bg>
    <p:spTree>
      <p:nvGrpSpPr>
        <p:cNvPr id="1" name=""/>
        <p:cNvGrpSpPr/>
        <p:nvPr/>
      </p:nvGrpSpPr>
      <p:grpSpPr>
        <a:xfrm>
          <a:off x="0" y="0"/>
          <a:ext cx="0" cy="0"/>
          <a:chOff x="0" y="0"/>
          <a:chExt cx="0" cy="0"/>
        </a:xfrm>
      </p:grpSpPr>
      <p:sp>
        <p:nvSpPr>
          <p:cNvPr id="7" name="圓角矩形圖說文字 6"/>
          <p:cNvSpPr/>
          <p:nvPr/>
        </p:nvSpPr>
        <p:spPr>
          <a:xfrm>
            <a:off x="5075807" y="6038"/>
            <a:ext cx="4176464" cy="4215050"/>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5204088" y="924187"/>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6" name="圖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516216" y="4420901"/>
            <a:ext cx="2039348" cy="2549185"/>
          </a:xfrm>
          <a:prstGeom prst="rect">
            <a:avLst/>
          </a:prstGeom>
        </p:spPr>
      </p:pic>
      <p:pic>
        <p:nvPicPr>
          <p:cNvPr id="8" name="圖片 7"/>
          <p:cNvPicPr>
            <a:picLocks noChangeAspect="1"/>
          </p:cNvPicPr>
          <p:nvPr/>
        </p:nvPicPr>
        <p:blipFill rotWithShape="1">
          <a:blip r:embed="rId6"/>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xmlns=""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2863312505"/>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xmlns="" val="20000"/>
                    </a:ext>
                  </a:extLst>
                </a:gridCol>
                <a:gridCol w="2231307">
                  <a:extLst>
                    <a:ext uri="{9D8B030D-6E8A-4147-A177-3AD203B41FA5}">
                      <a16:colId xmlns:a16="http://schemas.microsoft.com/office/drawing/2014/main" xmlns="" val="20001"/>
                    </a:ext>
                  </a:extLst>
                </a:gridCol>
                <a:gridCol w="2380087">
                  <a:extLst>
                    <a:ext uri="{9D8B030D-6E8A-4147-A177-3AD203B41FA5}">
                      <a16:colId xmlns:a16="http://schemas.microsoft.com/office/drawing/2014/main" xmlns="" val="20002"/>
                    </a:ext>
                  </a:extLst>
                </a:gridCol>
                <a:gridCol w="1923146">
                  <a:extLst>
                    <a:ext uri="{9D8B030D-6E8A-4147-A177-3AD203B41FA5}">
                      <a16:colId xmlns:a16="http://schemas.microsoft.com/office/drawing/2014/main" xmlns=""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xmlns=""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4258940">
                  <a:extLst>
                    <a:ext uri="{9D8B030D-6E8A-4147-A177-3AD203B41FA5}">
                      <a16:colId xmlns:a16="http://schemas.microsoft.com/office/drawing/2014/main" xmlns=""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497396695"/>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xmlns="" val="20000"/>
                    </a:ext>
                  </a:extLst>
                </a:gridCol>
                <a:gridCol w="2177266">
                  <a:extLst>
                    <a:ext uri="{9D8B030D-6E8A-4147-A177-3AD203B41FA5}">
                      <a16:colId xmlns:a16="http://schemas.microsoft.com/office/drawing/2014/main" xmlns="" val="20001"/>
                    </a:ext>
                  </a:extLst>
                </a:gridCol>
                <a:gridCol w="3324413">
                  <a:extLst>
                    <a:ext uri="{9D8B030D-6E8A-4147-A177-3AD203B41FA5}">
                      <a16:colId xmlns:a16="http://schemas.microsoft.com/office/drawing/2014/main" xmlns="" val="20002"/>
                    </a:ext>
                  </a:extLst>
                </a:gridCol>
                <a:gridCol w="1603063">
                  <a:extLst>
                    <a:ext uri="{9D8B030D-6E8A-4147-A177-3AD203B41FA5}">
                      <a16:colId xmlns:a16="http://schemas.microsoft.com/office/drawing/2014/main" xmlns=""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bl>
          </a:graphicData>
        </a:graphic>
      </p:graphicFrame>
      <p:pic>
        <p:nvPicPr>
          <p:cNvPr id="4" name="圖片 3">
            <a:hlinkClick r:id="rId3" action="ppaction://hlinksldjump"/>
            <a:extLst>
              <a:ext uri="{FF2B5EF4-FFF2-40B4-BE49-F238E27FC236}">
                <a16:creationId xmlns:a16="http://schemas.microsoft.com/office/drawing/2014/main" xmlns="" id="{373B2420-122F-42C1-A857-3DDB55A7B0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80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競賽表現成績計分方式一覽表納入：美術類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「全國綠建築繪畫徵圖比賽」、科學類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潔能科技創意實作</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「全國手擲機飛行競賽」、技藝教育類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「全國技能競賽暨國際技能競賽國手選拔」、科學類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全縣性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市</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初賽」；「全國國鼎盃機器人大賽」競賽名稱變更為「屏東縣長盃</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全國工程創意競賽」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000" dirty="0">
                <a:latin typeface="微軟正黑體" panose="020B0604030504040204" pitchFamily="34" charset="-120"/>
                <a:ea typeface="微軟正黑體" panose="020B0604030504040204" pitchFamily="34" charset="-120"/>
                <a:cs typeface="華康儷粗圓"/>
              </a:rPr>
              <a:t>全國賽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xmlns=""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(5/21-22</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(5/2-6)</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圖片 1"/>
          <p:cNvPicPr>
            <a:picLocks noChangeAspect="1"/>
          </p:cNvPicPr>
          <p:nvPr/>
        </p:nvPicPr>
        <p:blipFill rotWithShape="1">
          <a:blip r:embed="rId13"/>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(111</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6</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4"/>
              </a:rPr>
              <a:t>https://ptc.entry.edu.tw</a:t>
            </a:r>
            <a:endParaRPr kumimoji="1" lang="zh-TW" altLang="en-US" sz="4000" dirty="0">
              <a:solidFill>
                <a:srgbClr val="333399"/>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xmlns=""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xmlns="" id="{DA71308D-369C-4464-9CC6-A3387B5D0731}"/>
              </a:ext>
            </a:extLst>
          </p:cNvPr>
          <p:cNvSpPr>
            <a:spLocks noChangeArrowheads="1"/>
          </p:cNvSpPr>
          <p:nvPr/>
        </p:nvSpPr>
        <p:spPr bwMode="auto">
          <a:xfrm>
            <a:off x="809126" y="2420923"/>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xmlns=""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xmlns="" id="{189B941B-908D-45A2-B3D5-04F19EA6CF68}"/>
              </a:ext>
            </a:extLst>
          </p:cNvPr>
          <p:cNvSpPr>
            <a:spLocks noChangeArrowheads="1"/>
          </p:cNvSpPr>
          <p:nvPr/>
        </p:nvSpPr>
        <p:spPr bwMode="auto">
          <a:xfrm>
            <a:off x="3329406" y="1916832"/>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a16="http://schemas.microsoft.com/office/drawing/2014/main" xmlns="" id="{5F0027F9-1F40-44E4-9E22-70A91A78649F}"/>
              </a:ext>
            </a:extLst>
          </p:cNvPr>
          <p:cNvCxnSpPr>
            <a:stCxn id="5" idx="3"/>
            <a:endCxn id="7" idx="1"/>
          </p:cNvCxnSpPr>
          <p:nvPr/>
        </p:nvCxnSpPr>
        <p:spPr>
          <a:xfrm flipV="1">
            <a:off x="2897358" y="2420923"/>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797109ED-AAE6-4436-B3D5-5FB8521057F0}"/>
              </a:ext>
            </a:extLst>
          </p:cNvPr>
          <p:cNvCxnSpPr>
            <a:stCxn id="5" idx="3"/>
            <a:endCxn id="6" idx="1"/>
          </p:cNvCxnSpPr>
          <p:nvPr/>
        </p:nvCxnSpPr>
        <p:spPr>
          <a:xfrm>
            <a:off x="2897358" y="2925014"/>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xmlns=""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a16="http://schemas.microsoft.com/office/drawing/2014/main" xmlns=""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xmlns=""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a16="http://schemas.microsoft.com/office/drawing/2014/main" xmlns=""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xmlns="" id="{A79E9C0F-5BB9-412C-8682-02A770F5CA79}"/>
              </a:ext>
            </a:extLst>
          </p:cNvPr>
          <p:cNvCxnSpPr>
            <a:cxnSpLocks/>
            <a:stCxn id="7" idx="3"/>
            <a:endCxn id="12" idx="1"/>
          </p:cNvCxnSpPr>
          <p:nvPr/>
        </p:nvCxnSpPr>
        <p:spPr>
          <a:xfrm>
            <a:off x="5417638" y="2420923"/>
            <a:ext cx="648072"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xmlns=""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xmlns=""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A</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xmlns=""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xmlns=""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xmlns=""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xmlns=""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xmlns=""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xmlns=""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xmlns=""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xmlns=""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xmlns=""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xmlns=""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xmlns=""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xmlns=""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xmlns=""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hlinkClick r:id="rId11"/>
              </a:rPr>
              <a:t>免試續招</a:t>
            </a:r>
            <a:endParaRPr kumimoji="0" lang="zh-TW" altLang="en-US" sz="3000" b="1" dirty="0">
              <a:latin typeface="微軟正黑體" panose="020B0604030504040204" pitchFamily="34" charset="-120"/>
              <a:ea typeface="微軟正黑體" panose="020B0604030504040204" pitchFamily="34" charset="-120"/>
            </a:endParaRPr>
          </a:p>
        </p:txBody>
      </p:sp>
      <p:sp>
        <p:nvSpPr>
          <p:cNvPr id="17" name="Rectangle 41">
            <a:extLst>
              <a:ext uri="{FF2B5EF4-FFF2-40B4-BE49-F238E27FC236}">
                <a16:creationId xmlns:a16="http://schemas.microsoft.com/office/drawing/2014/main" xmlns=""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2" action="ppaction://hlinksldjump"/>
            <a:extLst>
              <a:ext uri="{FF2B5EF4-FFF2-40B4-BE49-F238E27FC236}">
                <a16:creationId xmlns:a16="http://schemas.microsoft.com/office/drawing/2014/main" xmlns=""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3" action="ppaction://hlinksldjump"/>
            <a:extLst>
              <a:ext uri="{FF2B5EF4-FFF2-40B4-BE49-F238E27FC236}">
                <a16:creationId xmlns:a16="http://schemas.microsoft.com/office/drawing/2014/main" xmlns=""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xmlns=""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xmlns=""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xmlns=""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xmlns=""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4" action="ppaction://hlinksldjump"/>
            <a:extLst>
              <a:ext uri="{FF2B5EF4-FFF2-40B4-BE49-F238E27FC236}">
                <a16:creationId xmlns:a16="http://schemas.microsoft.com/office/drawing/2014/main" xmlns=""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5" action="ppaction://hlinksldjump"/>
            <a:extLst>
              <a:ext uri="{FF2B5EF4-FFF2-40B4-BE49-F238E27FC236}">
                <a16:creationId xmlns:a16="http://schemas.microsoft.com/office/drawing/2014/main" xmlns=""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6" action="ppaction://hlinksldjump"/>
            <a:extLst>
              <a:ext uri="{FF2B5EF4-FFF2-40B4-BE49-F238E27FC236}">
                <a16:creationId xmlns:a16="http://schemas.microsoft.com/office/drawing/2014/main" xmlns=""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xmlns=""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xmlns=""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3"/>
                    </a:ext>
                  </a:extLst>
                </a:gridCol>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xmlns="" val="20000"/>
                    </a:ext>
                  </a:extLst>
                </a:gridCol>
                <a:gridCol w="3869097">
                  <a:extLst>
                    <a:ext uri="{9D8B030D-6E8A-4147-A177-3AD203B41FA5}">
                      <a16:colId xmlns:a16="http://schemas.microsoft.com/office/drawing/2014/main" xmlns="" val="20001"/>
                    </a:ext>
                  </a:extLst>
                </a:gridCol>
                <a:gridCol w="2143140">
                  <a:extLst>
                    <a:ext uri="{9D8B030D-6E8A-4147-A177-3AD203B41FA5}">
                      <a16:colId xmlns:a16="http://schemas.microsoft.com/office/drawing/2014/main" xmlns=""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xmlns=""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2400" dirty="0"/>
              <a:t>(</a:t>
            </a:r>
            <a:r>
              <a:rPr lang="zh-TW" altLang="en-US" sz="2400" dirty="0"/>
              <a:t>國立佳冬高農</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a:t>
            </a:r>
            <a:r>
              <a:rPr lang="en-US" altLang="zh-TW" sz="2400" dirty="0" smtClean="0"/>
              <a:t>08)8662726#203</a:t>
            </a:r>
            <a:r>
              <a:rPr lang="zh-TW" altLang="en-US" sz="2400" dirty="0" smtClean="0"/>
              <a:t>、</a:t>
            </a:r>
            <a:r>
              <a:rPr lang="en-US" altLang="zh-TW" sz="2400" dirty="0" smtClean="0"/>
              <a:t>218</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xmlns=""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xmlns=""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xmlns=""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xmlns="" val="20000"/>
                    </a:ext>
                  </a:extLst>
                </a:gridCol>
                <a:gridCol w="3516720">
                  <a:extLst>
                    <a:ext uri="{9D8B030D-6E8A-4147-A177-3AD203B41FA5}">
                      <a16:colId xmlns:a16="http://schemas.microsoft.com/office/drawing/2014/main" xmlns="" val="20001"/>
                    </a:ext>
                  </a:extLst>
                </a:gridCol>
                <a:gridCol w="839256">
                  <a:extLst>
                    <a:ext uri="{9D8B030D-6E8A-4147-A177-3AD203B41FA5}">
                      <a16:colId xmlns:a16="http://schemas.microsoft.com/office/drawing/2014/main" xmlns=""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726217641"/>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xmlns="" val="20000"/>
                    </a:ext>
                  </a:extLst>
                </a:gridCol>
                <a:gridCol w="3928614">
                  <a:extLst>
                    <a:ext uri="{9D8B030D-6E8A-4147-A177-3AD203B41FA5}">
                      <a16:colId xmlns:a16="http://schemas.microsoft.com/office/drawing/2014/main" xmlns="" val="20001"/>
                    </a:ext>
                  </a:extLst>
                </a:gridCol>
                <a:gridCol w="860504">
                  <a:extLst>
                    <a:ext uri="{9D8B030D-6E8A-4147-A177-3AD203B41FA5}">
                      <a16:colId xmlns:a16="http://schemas.microsoft.com/office/drawing/2014/main" xmlns=""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018866304"/>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111</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26-27</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27</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佳</a:t>
                      </a:r>
                      <a:r>
                        <a:rPr lang="zh-TW" altLang="en-US" sz="2000" b="1" kern="100" dirty="0">
                          <a:solidFill>
                            <a:srgbClr val="000000"/>
                          </a:solidFill>
                          <a:latin typeface="微軟正黑體" pitchFamily="34" charset="-120"/>
                          <a:ea typeface="微軟正黑體" pitchFamily="34" charset="-120"/>
                          <a:cs typeface="Times New Roman"/>
                        </a:rPr>
                        <a:t>冬高農</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15</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991107165"/>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xmlns="" val="20000"/>
                    </a:ext>
                  </a:extLst>
                </a:gridCol>
                <a:gridCol w="2511951">
                  <a:extLst>
                    <a:ext uri="{9D8B030D-6E8A-4147-A177-3AD203B41FA5}">
                      <a16:colId xmlns:a16="http://schemas.microsoft.com/office/drawing/2014/main" xmlns="" val="20001"/>
                    </a:ext>
                  </a:extLst>
                </a:gridCol>
                <a:gridCol w="2920663">
                  <a:extLst>
                    <a:ext uri="{9D8B030D-6E8A-4147-A177-3AD203B41FA5}">
                      <a16:colId xmlns:a16="http://schemas.microsoft.com/office/drawing/2014/main" xmlns="" val="20002"/>
                    </a:ext>
                  </a:extLst>
                </a:gridCol>
                <a:gridCol w="2727157">
                  <a:extLst>
                    <a:ext uri="{9D8B030D-6E8A-4147-A177-3AD203B41FA5}">
                      <a16:colId xmlns:a16="http://schemas.microsoft.com/office/drawing/2014/main" xmlns=""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彰化高中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豐原高中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嘉義女中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陽明高中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111</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a16="http://schemas.microsoft.com/office/drawing/2014/main" xmlns=""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19-25</a:t>
            </a:r>
            <a:r>
              <a:rPr kumimoji="1" lang="zh-TW" altLang="en-US" sz="3200" dirty="0" smtClean="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3882141563"/>
              </p:ext>
            </p:extLst>
          </p:nvPr>
        </p:nvGraphicFramePr>
        <p:xfrm>
          <a:off x="497694" y="1340767"/>
          <a:ext cx="8136906" cy="4204069"/>
        </p:xfrm>
        <a:graphic>
          <a:graphicData uri="http://schemas.openxmlformats.org/drawingml/2006/table">
            <a:tbl>
              <a:tblPr/>
              <a:tblGrid>
                <a:gridCol w="2950472">
                  <a:extLst>
                    <a:ext uri="{9D8B030D-6E8A-4147-A177-3AD203B41FA5}">
                      <a16:colId xmlns:a16="http://schemas.microsoft.com/office/drawing/2014/main" xmlns="" val="20000"/>
                    </a:ext>
                  </a:extLst>
                </a:gridCol>
                <a:gridCol w="5186434">
                  <a:extLst>
                    <a:ext uri="{9D8B030D-6E8A-4147-A177-3AD203B41FA5}">
                      <a16:colId xmlns:a16="http://schemas.microsoft.com/office/drawing/2014/main" xmlns=""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3"/>
                  </a:ext>
                </a:extLst>
              </a:tr>
              <a:tr h="576064">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7"/>
                  </a:ext>
                </a:extLst>
              </a:tr>
            </a:tbl>
          </a:graphicData>
        </a:graphic>
      </p:graphicFrame>
      <p:sp>
        <p:nvSpPr>
          <p:cNvPr id="3" name="文字方塊 2">
            <a:extLst>
              <a:ext uri="{FF2B5EF4-FFF2-40B4-BE49-F238E27FC236}">
                <a16:creationId xmlns:a16="http://schemas.microsoft.com/office/drawing/2014/main" xmlns=""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xmlns=""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xmlns=""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992629741"/>
              </p:ext>
            </p:extLst>
          </p:nvPr>
        </p:nvGraphicFramePr>
        <p:xfrm>
          <a:off x="57758" y="1981451"/>
          <a:ext cx="3275985" cy="4875763"/>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xmlns="" val="20000"/>
                    </a:ext>
                  </a:extLst>
                </a:gridCol>
                <a:gridCol w="1582740">
                  <a:extLst>
                    <a:ext uri="{9D8B030D-6E8A-4147-A177-3AD203B41FA5}">
                      <a16:colId xmlns:a16="http://schemas.microsoft.com/office/drawing/2014/main" xmlns=""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6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康寧大學</a:t>
                      </a:r>
                      <a:endPar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bl>
          </a:graphicData>
        </a:graphic>
      </p:graphicFrame>
      <p:sp>
        <p:nvSpPr>
          <p:cNvPr id="12" name="圓角矩形 11"/>
          <p:cNvSpPr/>
          <p:nvPr/>
        </p:nvSpPr>
        <p:spPr bwMode="auto">
          <a:xfrm>
            <a:off x="5774153" y="1916833"/>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14752748"/>
              </p:ext>
            </p:extLst>
          </p:nvPr>
        </p:nvGraphicFramePr>
        <p:xfrm>
          <a:off x="5699002" y="2118500"/>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40">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嘉南藥理大學</a:t>
                      </a:r>
                      <a:endParaRPr lang="zh-TW" altLang="en-US" sz="1800" dirty="0">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xmlns=""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111</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度五專招生</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簡介</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xmlns=""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873921" y="2442360"/>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32" name="Oval 5"/>
          <p:cNvSpPr>
            <a:spLocks noChangeArrowheads="1"/>
          </p:cNvSpPr>
          <p:nvPr/>
        </p:nvSpPr>
        <p:spPr bwMode="gray">
          <a:xfrm>
            <a:off x="5692495" y="4423013"/>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4" name="AutoShape 6"/>
          <p:cNvSpPr>
            <a:spLocks noChangeArrowheads="1"/>
          </p:cNvSpPr>
          <p:nvPr/>
        </p:nvSpPr>
        <p:spPr bwMode="gray">
          <a:xfrm rot="12392294">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247185" y="3747911"/>
            <a:ext cx="1480903" cy="230998"/>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697628">
            <a:off x="1676039" y="4654348"/>
            <a:ext cx="1611787" cy="2081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1316200">
            <a:off x="4331335" y="4431519"/>
            <a:ext cx="1279904" cy="283027"/>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4571123" y="3736782"/>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269592" y="341760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5867835" y="2220569"/>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55323" y="3351712"/>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Oval 5">
            <a:extLst>
              <a:ext uri="{FF2B5EF4-FFF2-40B4-BE49-F238E27FC236}">
                <a16:creationId xmlns:a16="http://schemas.microsoft.com/office/drawing/2014/main" xmlns="" id="{4EEE8251-22E8-4573-AF61-BB0E8DF15E9C}"/>
              </a:ext>
            </a:extLst>
          </p:cNvPr>
          <p:cNvSpPr>
            <a:spLocks noChangeArrowheads="1"/>
          </p:cNvSpPr>
          <p:nvPr/>
        </p:nvSpPr>
        <p:spPr bwMode="gray">
          <a:xfrm>
            <a:off x="839341" y="4573032"/>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日新</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工商</a:t>
            </a:r>
          </a:p>
        </p:txBody>
      </p:sp>
    </p:spTree>
    <p:extLst>
      <p:ext uri="{BB962C8B-B14F-4D97-AF65-F5344CB8AC3E}">
        <p14:creationId xmlns:p14="http://schemas.microsoft.com/office/powerpoint/2010/main" val="87926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xmlns=""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63"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xmlns="" val="20000"/>
                    </a:ext>
                  </a:extLst>
                </a:gridCol>
                <a:gridCol w="1944849">
                  <a:extLst>
                    <a:ext uri="{9D8B030D-6E8A-4147-A177-3AD203B41FA5}">
                      <a16:colId xmlns:a16="http://schemas.microsoft.com/office/drawing/2014/main" xmlns="" val="20001"/>
                    </a:ext>
                  </a:extLst>
                </a:gridCol>
                <a:gridCol w="1367457">
                  <a:extLst>
                    <a:ext uri="{9D8B030D-6E8A-4147-A177-3AD203B41FA5}">
                      <a16:colId xmlns:a16="http://schemas.microsoft.com/office/drawing/2014/main" xmlns="" val="20002"/>
                    </a:ext>
                  </a:extLst>
                </a:gridCol>
                <a:gridCol w="1944216">
                  <a:extLst>
                    <a:ext uri="{9D8B030D-6E8A-4147-A177-3AD203B41FA5}">
                      <a16:colId xmlns:a16="http://schemas.microsoft.com/office/drawing/2014/main" xmlns="" val="20003"/>
                    </a:ext>
                  </a:extLst>
                </a:gridCol>
                <a:gridCol w="1872208">
                  <a:extLst>
                    <a:ext uri="{9D8B030D-6E8A-4147-A177-3AD203B41FA5}">
                      <a16:colId xmlns:a16="http://schemas.microsoft.com/office/drawing/2014/main" xmlns=""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687"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xmlns=""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xmlns=""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265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1296144">
                  <a:extLst>
                    <a:ext uri="{9D8B030D-6E8A-4147-A177-3AD203B41FA5}">
                      <a16:colId xmlns:a16="http://schemas.microsoft.com/office/drawing/2014/main" xmlns="" val="20002"/>
                    </a:ext>
                  </a:extLst>
                </a:gridCol>
                <a:gridCol w="1656184">
                  <a:extLst>
                    <a:ext uri="{9D8B030D-6E8A-4147-A177-3AD203B41FA5}">
                      <a16:colId xmlns:a16="http://schemas.microsoft.com/office/drawing/2014/main" xmlns="" val="20003"/>
                    </a:ext>
                  </a:extLst>
                </a:gridCol>
                <a:gridCol w="1440160">
                  <a:extLst>
                    <a:ext uri="{9D8B030D-6E8A-4147-A177-3AD203B41FA5}">
                      <a16:colId xmlns:a16="http://schemas.microsoft.com/office/drawing/2014/main" xmlns=""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xmlns=""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xmlns=""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xmlns=""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xmlns=""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855136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xmlns=""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xmlns=""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smtClean="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a:hlinkClick r:id="rId8" action="ppaction://hlinksldjump"/>
            <a:extLst>
              <a:ext uri="{FF2B5EF4-FFF2-40B4-BE49-F238E27FC236}">
                <a16:creationId xmlns:a16="http://schemas.microsoft.com/office/drawing/2014/main" xmlns="" id="{758F0E41-56D2-4038-BC42-01128F88C30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xmlns=""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xmlns=""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xmlns=""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xmlns=""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xmlns=""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xmlns=""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xmlns=""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xmlns=""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a16="http://schemas.microsoft.com/office/drawing/2014/main" xmlns=""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1175217858"/>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xmlns="" val="20000"/>
                    </a:ext>
                  </a:extLst>
                </a:gridCol>
                <a:gridCol w="4824535">
                  <a:extLst>
                    <a:ext uri="{9D8B030D-6E8A-4147-A177-3AD203B41FA5}">
                      <a16:colId xmlns:a16="http://schemas.microsoft.com/office/drawing/2014/main" xmlns=""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27</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14</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0198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15188</TotalTime>
  <Words>8073</Words>
  <Application>Microsoft Office PowerPoint</Application>
  <PresentationFormat>如螢幕大小 (4:3)</PresentationFormat>
  <Paragraphs>1477</Paragraphs>
  <Slides>107</Slides>
  <Notes>78</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107</vt:i4>
      </vt:variant>
    </vt:vector>
  </HeadingPairs>
  <TitlesOfParts>
    <vt:vector size="126" baseType="lpstr">
      <vt:lpstr>微軟正黑體</vt:lpstr>
      <vt:lpstr>Webdings</vt:lpstr>
      <vt:lpstr>Arial Unicode MS</vt:lpstr>
      <vt:lpstr>華康仿宋體W6</vt:lpstr>
      <vt:lpstr>Times New Roman</vt:lpstr>
      <vt:lpstr>標楷體</vt:lpstr>
      <vt:lpstr>Arial</vt:lpstr>
      <vt:lpstr>微軟正黑體</vt:lpstr>
      <vt:lpstr>華康儷粗圓</vt:lpstr>
      <vt:lpstr>Verdana</vt:lpstr>
      <vt:lpstr>新細明體</vt:lpstr>
      <vt:lpstr>標楷體</vt:lpstr>
      <vt:lpstr>Calibri</vt:lpstr>
      <vt:lpstr>Gill Sans MT</vt:lpstr>
      <vt:lpstr>Wingdings</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638</cp:revision>
  <cp:lastPrinted>2021-01-05T07:24:10Z</cp:lastPrinted>
  <dcterms:created xsi:type="dcterms:W3CDTF">2012-12-02T17:04:08Z</dcterms:created>
  <dcterms:modified xsi:type="dcterms:W3CDTF">2022-03-08T01:16:22Z</dcterms:modified>
</cp:coreProperties>
</file>