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6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4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9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32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96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78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37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3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6649ED-D409-4129-B747-F89E7BA956E8}" type="datetimeFigureOut">
              <a:rPr lang="zh-TW" altLang="en-US" smtClean="0"/>
              <a:t>2023/8/27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013547-2561-4389-BCE9-F1E46E0CC0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30665" y="4985932"/>
            <a:ext cx="7772400" cy="1463040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學年</a:t>
            </a:r>
            <a:r>
              <a:rPr lang="zh-TW" altLang="en-US" dirty="0" smtClean="0"/>
              <a:t>度線上選社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0434416" y="5794364"/>
            <a:ext cx="1034040" cy="859549"/>
          </a:xfrm>
        </p:spPr>
        <p:txBody>
          <a:bodyPr/>
          <a:lstStyle/>
          <a:p>
            <a:r>
              <a:rPr lang="zh-TW" altLang="en-US" smtClean="0"/>
              <a:t>高中部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59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5"/>
    </mc:Choice>
    <mc:Fallback>
      <p:transition spd="slow" advTm="54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5" y="247828"/>
            <a:ext cx="11537480" cy="633014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213504" y="4187441"/>
            <a:ext cx="1572426" cy="393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21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3"/>
    </mc:Choice>
    <mc:Fallback>
      <p:transition spd="slow" advTm="7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600" t="14995" r="22154" b="4458"/>
          <a:stretch/>
        </p:blipFill>
        <p:spPr>
          <a:xfrm>
            <a:off x="905797" y="115368"/>
            <a:ext cx="9448800" cy="6742632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9042311" y="1945458"/>
            <a:ext cx="614437" cy="40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679393" y="188522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學號</a:t>
            </a:r>
            <a:endParaRPr lang="zh-TW" altLang="en-US" sz="2800" b="1" dirty="0"/>
          </a:p>
        </p:txBody>
      </p:sp>
      <p:sp>
        <p:nvSpPr>
          <p:cNvPr id="11" name="向右箭號 10"/>
          <p:cNvSpPr/>
          <p:nvPr/>
        </p:nvSpPr>
        <p:spPr>
          <a:xfrm>
            <a:off x="9064957" y="2408449"/>
            <a:ext cx="614436" cy="40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656748" y="2348953"/>
            <a:ext cx="20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身</a:t>
            </a:r>
            <a:r>
              <a:rPr lang="zh-TW" altLang="en-US" sz="2800" b="1" dirty="0"/>
              <a:t>分</a:t>
            </a:r>
            <a:r>
              <a:rPr lang="zh-TW" altLang="en-US" sz="2800" b="1" dirty="0" smtClean="0"/>
              <a:t>證字</a:t>
            </a:r>
            <a:r>
              <a:rPr lang="zh-TW" altLang="en-US" sz="2800" b="1" dirty="0"/>
              <a:t>號</a:t>
            </a:r>
          </a:p>
        </p:txBody>
      </p:sp>
      <p:sp>
        <p:nvSpPr>
          <p:cNvPr id="8" name="向右箭號 7"/>
          <p:cNvSpPr/>
          <p:nvPr/>
        </p:nvSpPr>
        <p:spPr>
          <a:xfrm rot="3432695">
            <a:off x="5365789" y="3794859"/>
            <a:ext cx="1304958" cy="230423"/>
          </a:xfrm>
          <a:prstGeom prst="rightArrow">
            <a:avLst>
              <a:gd name="adj1" fmla="val 70330"/>
              <a:gd name="adj2" fmla="val 15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370220" y="4520985"/>
            <a:ext cx="34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此日期時間尚未變動，請忽略！！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20440535">
            <a:off x="3669842" y="5233829"/>
            <a:ext cx="1464306" cy="230423"/>
          </a:xfrm>
          <a:prstGeom prst="rightArrow">
            <a:avLst>
              <a:gd name="adj1" fmla="val 70330"/>
              <a:gd name="adj2" fmla="val 15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72"/>
    </mc:Choice>
    <mc:Fallback>
      <p:transition spd="slow" advTm="96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8596" t="5751" r="1930" b="52768"/>
          <a:stretch/>
        </p:blipFill>
        <p:spPr>
          <a:xfrm>
            <a:off x="1179918" y="276289"/>
            <a:ext cx="9639656" cy="6261244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521040" y="276289"/>
            <a:ext cx="1796716" cy="86627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8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0"/>
    </mc:Choice>
    <mc:Fallback>
      <p:transition spd="slow" advTm="96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0678" b="14486"/>
          <a:stretch/>
        </p:blipFill>
        <p:spPr>
          <a:xfrm>
            <a:off x="231471" y="215416"/>
            <a:ext cx="11760503" cy="64806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4292" y="469815"/>
            <a:ext cx="574967" cy="597186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91487" y="2539109"/>
            <a:ext cx="639359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請一定要填滿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個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志願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序！！！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6288" y="1273323"/>
            <a:ext cx="222191" cy="29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14402" y="2038886"/>
            <a:ext cx="282011" cy="28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2630" y="1831341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3136" y="3185440"/>
            <a:ext cx="282011" cy="28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3136" y="2732601"/>
            <a:ext cx="282011" cy="27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4532" y="1578042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2582" y="1353684"/>
            <a:ext cx="442733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2164" y="900845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2163" y="3915844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4024" y="2499831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9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2164" y="4357044"/>
            <a:ext cx="259221" cy="21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57825" y="6067425"/>
            <a:ext cx="762000" cy="3742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5195843" y="376015"/>
            <a:ext cx="2179178" cy="23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請填滿</a:t>
            </a:r>
            <a:r>
              <a:rPr lang="en-US" altLang="zh-TW" sz="1600" dirty="0" smtClean="0"/>
              <a:t>10</a:t>
            </a:r>
            <a:r>
              <a:rPr lang="zh-TW" altLang="en-US" sz="1600" dirty="0" smtClean="0"/>
              <a:t>個志願！！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8610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4"/>
    </mc:Choice>
    <mc:Fallback>
      <p:transition spd="slow" advTm="140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51370"/>
              </p:ext>
            </p:extLst>
          </p:nvPr>
        </p:nvGraphicFramePr>
        <p:xfrm>
          <a:off x="1015051" y="1446057"/>
          <a:ext cx="10154302" cy="290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52">
                  <a:extLst>
                    <a:ext uri="{9D8B030D-6E8A-4147-A177-3AD203B41FA5}">
                      <a16:colId xmlns:a16="http://schemas.microsoft.com/office/drawing/2014/main" val="2265202487"/>
                    </a:ext>
                  </a:extLst>
                </a:gridCol>
                <a:gridCol w="5043393">
                  <a:extLst>
                    <a:ext uri="{9D8B030D-6E8A-4147-A177-3AD203B41FA5}">
                      <a16:colId xmlns:a16="http://schemas.microsoft.com/office/drawing/2014/main" val="2995437572"/>
                    </a:ext>
                  </a:extLst>
                </a:gridCol>
                <a:gridCol w="3103657">
                  <a:extLst>
                    <a:ext uri="{9D8B030D-6E8A-4147-A177-3AD203B41FA5}">
                      <a16:colId xmlns:a16="http://schemas.microsoft.com/office/drawing/2014/main" val="943478759"/>
                    </a:ext>
                  </a:extLst>
                </a:gridCol>
              </a:tblGrid>
              <a:tr h="597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年級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時間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備註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027444"/>
                  </a:ext>
                </a:extLst>
              </a:tr>
              <a:tr h="597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１２年級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8/31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四</a:t>
                      </a:r>
                      <a:r>
                        <a:rPr lang="en-US" altLang="zh-TW" sz="2800" dirty="0" smtClean="0"/>
                        <a:t>)</a:t>
                      </a:r>
                      <a:r>
                        <a:rPr lang="en-US" altLang="zh-TW" sz="2800" dirty="0" smtClean="0"/>
                        <a:t>12:00-9/1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五</a:t>
                      </a:r>
                      <a:r>
                        <a:rPr lang="en-US" altLang="zh-TW" sz="2800" dirty="0" smtClean="0"/>
                        <a:t>)</a:t>
                      </a:r>
                      <a:r>
                        <a:rPr lang="en-US" altLang="zh-TW" sz="2800" dirty="0" smtClean="0"/>
                        <a:t>24:00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編號</a:t>
                      </a:r>
                      <a:r>
                        <a:rPr lang="en-US" altLang="zh-TW" sz="2000" dirty="0" smtClean="0"/>
                        <a:t>26-31</a:t>
                      </a:r>
                      <a:r>
                        <a:rPr lang="zh-TW" altLang="en-US" sz="2000" dirty="0" smtClean="0"/>
                        <a:t>社團，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皆</a:t>
                      </a:r>
                      <a:r>
                        <a:rPr lang="zh-TW" altLang="en-US" sz="2000" dirty="0" smtClean="0"/>
                        <a:t>是</a:t>
                      </a:r>
                      <a:r>
                        <a:rPr lang="zh-TW" altLang="en-US" sz="2000" dirty="0" smtClean="0"/>
                        <a:t>提供</a:t>
                      </a:r>
                      <a:r>
                        <a:rPr lang="en-US" altLang="zh-TW" sz="2000" dirty="0" smtClean="0"/>
                        <a:t>12</a:t>
                      </a:r>
                      <a:r>
                        <a:rPr lang="zh-TW" altLang="en-US" sz="2000" dirty="0" smtClean="0"/>
                        <a:t>年級各班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留原班衝刺</a:t>
                      </a:r>
                      <a:r>
                        <a:rPr lang="zh-TW" altLang="en-US" sz="2000" dirty="0" smtClean="0"/>
                        <a:t>進度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28888"/>
                  </a:ext>
                </a:extLst>
              </a:tr>
              <a:tr h="597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１１年級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9/4(</a:t>
                      </a:r>
                      <a:r>
                        <a:rPr lang="zh-TW" altLang="en-US" sz="2800" dirty="0" smtClean="0"/>
                        <a:t>一</a:t>
                      </a:r>
                      <a:r>
                        <a:rPr lang="en-US" altLang="zh-TW" sz="2800" dirty="0" smtClean="0"/>
                        <a:t>)12:00-9/5(</a:t>
                      </a:r>
                      <a:r>
                        <a:rPr lang="zh-TW" altLang="en-US" sz="2800" dirty="0" smtClean="0"/>
                        <a:t>二</a:t>
                      </a:r>
                      <a:r>
                        <a:rPr lang="en-US" altLang="zh-TW" sz="2800" dirty="0" smtClean="0"/>
                        <a:t>)</a:t>
                      </a:r>
                      <a:r>
                        <a:rPr lang="en-US" altLang="zh-TW" sz="2800" dirty="0" smtClean="0"/>
                        <a:t>24:00</a:t>
                      </a:r>
                      <a:endParaRPr lang="zh-TW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有留社的幹部、社員</a:t>
                      </a:r>
                      <a:r>
                        <a:rPr lang="en-US" altLang="zh-TW" sz="2000" dirty="0" smtClean="0"/>
                        <a:t/>
                      </a:r>
                      <a:br>
                        <a:rPr lang="en-US" altLang="zh-TW" sz="2000" dirty="0" smtClean="0"/>
                      </a:br>
                      <a:r>
                        <a:rPr lang="zh-TW" altLang="en-US" sz="2000" dirty="0" smtClean="0"/>
                        <a:t>請勿選</a:t>
                      </a:r>
                      <a:r>
                        <a:rPr lang="zh-TW" altLang="en-US" sz="2000" dirty="0" smtClean="0"/>
                        <a:t>社！</a:t>
                      </a:r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73842"/>
                  </a:ext>
                </a:extLst>
              </a:tr>
              <a:tr h="597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１０年級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9/6(</a:t>
                      </a:r>
                      <a:r>
                        <a:rPr lang="zh-TW" altLang="en-US" sz="2800" dirty="0" smtClean="0"/>
                        <a:t>三</a:t>
                      </a:r>
                      <a:r>
                        <a:rPr lang="en-US" altLang="zh-TW" sz="2800" dirty="0" smtClean="0"/>
                        <a:t>)12:00-9/7(</a:t>
                      </a:r>
                      <a:r>
                        <a:rPr lang="zh-TW" altLang="en-US" sz="2800" dirty="0" smtClean="0"/>
                        <a:t>四</a:t>
                      </a:r>
                      <a:r>
                        <a:rPr lang="en-US" altLang="zh-TW" sz="2800" dirty="0" smtClean="0"/>
                        <a:t>)</a:t>
                      </a:r>
                      <a:r>
                        <a:rPr lang="en-US" altLang="zh-TW" sz="2800" dirty="0" smtClean="0"/>
                        <a:t>24:00</a:t>
                      </a:r>
                      <a:endParaRPr lang="zh-TW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111159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485735" y="4529398"/>
            <a:ext cx="5452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C00000"/>
                </a:solidFill>
              </a:rPr>
              <a:t>請大家注意選社時間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！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algn="ctr">
              <a:tabLst>
                <a:tab pos="2333625" algn="l"/>
              </a:tabLst>
            </a:pPr>
            <a:r>
              <a:rPr lang="zh-TW" altLang="en-US" sz="4400" b="1" dirty="0" smtClean="0">
                <a:solidFill>
                  <a:srgbClr val="C00000"/>
                </a:solidFill>
              </a:rPr>
              <a:t>請同學提醒彼此！</a:t>
            </a:r>
            <a:endParaRPr lang="en-US" altLang="zh-TW" sz="4400" b="1" dirty="0" smtClean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66094" y="495657"/>
            <a:ext cx="545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/>
              <a:t>完成選社！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7542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4"/>
    </mc:Choice>
    <mc:Fallback>
      <p:transition spd="slow" advTm="1650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971</TotalTime>
  <Words>127</Words>
  <Application>Microsoft Office PowerPoint</Application>
  <PresentationFormat>寬螢幕</PresentationFormat>
  <Paragraphs>33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Tw Cen MT</vt:lpstr>
      <vt:lpstr>Tw Cen MT Condensed</vt:lpstr>
      <vt:lpstr>Wingdings 3</vt:lpstr>
      <vt:lpstr>積分</vt:lpstr>
      <vt:lpstr>112學年度線上選社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2021-08-28T02:52:58Z</dcterms:created>
  <dcterms:modified xsi:type="dcterms:W3CDTF">2023-08-27T03:39:33Z</dcterms:modified>
</cp:coreProperties>
</file>